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E6B4-AF7B-4F88-898E-9777629EC3EC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41221-4D80-4550-8BE8-D3F0F53E3A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E6B4-AF7B-4F88-898E-9777629EC3EC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41221-4D80-4550-8BE8-D3F0F53E3A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E6B4-AF7B-4F88-898E-9777629EC3EC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41221-4D80-4550-8BE8-D3F0F53E3A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E6B4-AF7B-4F88-898E-9777629EC3EC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41221-4D80-4550-8BE8-D3F0F53E3A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E6B4-AF7B-4F88-898E-9777629EC3EC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41221-4D80-4550-8BE8-D3F0F53E3A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E6B4-AF7B-4F88-898E-9777629EC3EC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41221-4D80-4550-8BE8-D3F0F53E3A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E6B4-AF7B-4F88-898E-9777629EC3EC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41221-4D80-4550-8BE8-D3F0F53E3A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E6B4-AF7B-4F88-898E-9777629EC3EC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41221-4D80-4550-8BE8-D3F0F53E3A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E6B4-AF7B-4F88-898E-9777629EC3EC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41221-4D80-4550-8BE8-D3F0F53E3A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E6B4-AF7B-4F88-898E-9777629EC3EC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41221-4D80-4550-8BE8-D3F0F53E3A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E6B4-AF7B-4F88-898E-9777629EC3EC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41221-4D80-4550-8BE8-D3F0F53E3A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2E6B4-AF7B-4F88-898E-9777629EC3EC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141221-4D80-4550-8BE8-D3F0F53E3A9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Test presentation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Test presentation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presentation</dc:title>
  <dc:creator>Intern1</dc:creator>
  <cp:lastModifiedBy>Intern1</cp:lastModifiedBy>
  <cp:revision>1</cp:revision>
  <dcterms:created xsi:type="dcterms:W3CDTF">2017-05-30T12:52:54Z</dcterms:created>
  <dcterms:modified xsi:type="dcterms:W3CDTF">2017-05-30T12:53:13Z</dcterms:modified>
</cp:coreProperties>
</file>